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311" r:id="rId3"/>
    <p:sldId id="297" r:id="rId4"/>
    <p:sldId id="309" r:id="rId5"/>
    <p:sldId id="341" r:id="rId6"/>
    <p:sldId id="342" r:id="rId7"/>
    <p:sldId id="343" r:id="rId8"/>
    <p:sldId id="344" r:id="rId9"/>
    <p:sldId id="396" r:id="rId10"/>
    <p:sldId id="345" r:id="rId11"/>
    <p:sldId id="346" r:id="rId12"/>
    <p:sldId id="321" r:id="rId13"/>
    <p:sldId id="373" r:id="rId14"/>
    <p:sldId id="374" r:id="rId15"/>
    <p:sldId id="395" r:id="rId16"/>
    <p:sldId id="375" r:id="rId17"/>
    <p:sldId id="376" r:id="rId18"/>
    <p:sldId id="377" r:id="rId19"/>
    <p:sldId id="378" r:id="rId20"/>
    <p:sldId id="384" r:id="rId21"/>
    <p:sldId id="363" r:id="rId22"/>
    <p:sldId id="385" r:id="rId23"/>
    <p:sldId id="386" r:id="rId24"/>
    <p:sldId id="387" r:id="rId25"/>
    <p:sldId id="394" r:id="rId26"/>
    <p:sldId id="29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B1CFC9-C2F5-46D7-A381-55DE1282BD37}">
          <p14:sldIdLst>
            <p14:sldId id="311"/>
            <p14:sldId id="297"/>
            <p14:sldId id="309"/>
            <p14:sldId id="341"/>
            <p14:sldId id="342"/>
            <p14:sldId id="343"/>
            <p14:sldId id="344"/>
            <p14:sldId id="396"/>
            <p14:sldId id="345"/>
            <p14:sldId id="346"/>
            <p14:sldId id="321"/>
            <p14:sldId id="373"/>
            <p14:sldId id="374"/>
            <p14:sldId id="395"/>
            <p14:sldId id="375"/>
            <p14:sldId id="376"/>
            <p14:sldId id="377"/>
            <p14:sldId id="378"/>
            <p14:sldId id="384"/>
            <p14:sldId id="363"/>
            <p14:sldId id="385"/>
            <p14:sldId id="386"/>
            <p14:sldId id="387"/>
            <p14:sldId id="39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CA1F24"/>
    <a:srgbClr val="DA2127"/>
    <a:srgbClr val="FBFBFB"/>
    <a:srgbClr val="D9D9D9"/>
    <a:srgbClr val="E7E6E6"/>
    <a:srgbClr val="CB1F24"/>
    <a:srgbClr val="C71E23"/>
    <a:srgbClr val="E6E6E6"/>
    <a:srgbClr val="8A8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4" y="7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JIN CHOI" userId="58c4f35c5cdf36ec" providerId="LiveId" clId="{9B75D74F-7657-4E79-9B60-A314ACEFD1FF}"/>
    <pc:docChg chg="modSld">
      <pc:chgData name="YONGJIN CHOI" userId="58c4f35c5cdf36ec" providerId="LiveId" clId="{9B75D74F-7657-4E79-9B60-A314ACEFD1FF}" dt="2025-08-20T17:53:30.074" v="12" actId="20577"/>
      <pc:docMkLst>
        <pc:docMk/>
      </pc:docMkLst>
      <pc:sldChg chg="modSp mod">
        <pc:chgData name="YONGJIN CHOI" userId="58c4f35c5cdf36ec" providerId="LiveId" clId="{9B75D74F-7657-4E79-9B60-A314ACEFD1FF}" dt="2025-08-20T17:53:30.074" v="12" actId="20577"/>
        <pc:sldMkLst>
          <pc:docMk/>
          <pc:sldMk cId="1623045998" sldId="311"/>
        </pc:sldMkLst>
        <pc:spChg chg="mod">
          <ac:chgData name="YONGJIN CHOI" userId="58c4f35c5cdf36ec" providerId="LiveId" clId="{9B75D74F-7657-4E79-9B60-A314ACEFD1FF}" dt="2025-08-20T17:53:30.074" v="12" actId="20577"/>
          <ac:spMkLst>
            <pc:docMk/>
            <pc:sldMk cId="1623045998" sldId="311"/>
            <ac:spMk id="13" creationId="{FF15CCB6-6D9A-4414-AC1F-3C26B480A3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08FA0-10EA-4106-BF5F-0FDDB8D46A63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9C466-5DD7-4471-B93C-DA887477F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9BA9-3E22-476B-9297-74A9EC2D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BD72D-84E0-4885-BF12-5608E64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4BA8-6628-4B22-9A2F-B2FC545E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345C7-7FF0-4BEE-9098-64D5336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A72D2-72F2-49C6-AEFA-B2F4D902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6506-D25F-49B8-88B2-68C29FB2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CBE959-B73D-4FE6-9943-9723FD20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6287A-7726-4EE1-A533-00AA9DD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06B1A-5C4C-462C-A116-4BCA3ECF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2E0A-6782-4B3D-84E3-FCCFC19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FC4853-2FAA-48CB-9B06-2628553FE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95D96C-19C0-42AF-B659-27D1264D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3953F-404B-4F94-B8D6-1BA524BE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86687-1799-41F2-8E21-9FE2FF64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8995-CDA9-4301-8CB1-948C6C4B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8DC5-43DE-4DE0-A9AE-0E5C0EA3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745D41-E265-4B16-A01D-D741E12D8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F643-7A1C-4FF5-96F8-2260C2E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0B9A3-E21F-4CB1-8BD3-9CF3B06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A8D7C-7A58-47D0-B9AA-935E0885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1B527-E25F-4F21-B2C0-C5BEC2A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846D0-9937-4714-AF3A-8BB79767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34E25-31D0-4BBB-9737-D8ED3925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0232-8177-44DF-9E9A-F213CC37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EF260-80CB-4C04-A710-B356965B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23B45-F4DF-48A8-BB7E-2BAA40F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6B19-694E-4E16-91AC-325E6622D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E0B53-07B7-429A-9AD4-00D9B10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1A0AB-008D-448D-83F5-3AAF9A89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47573-01D7-464C-B428-5DE5653A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FB92-7FB9-4901-BB48-5007EB9A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096DE-74DA-449F-A296-250EBDA5C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DE75E-5A1E-43A1-9A96-2F16F4ED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71B14-1743-4CCF-9905-55D14E9D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AB978-C80B-497E-971E-D23D80D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FAD5F-2ED4-4966-AADD-7E10E93C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58ED7-5183-48E4-9FDC-93F329D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00D74-27C5-4489-AFF8-01E2F555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5D8CB-E4C4-409B-8E93-29A5D704F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8E389-6467-4DE1-9615-397389F3C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5C83F-8588-44BC-8353-817CC7C73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A7512-BD2D-47A4-9EC7-A9DBA324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8C5A9-F460-4E9E-84DE-1C903282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8D42A-1460-484A-ADA8-B505304D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93439-CB48-4E0D-8865-9E63B43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C192A2-C324-4DD1-A2BC-DF09658A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337460-DB7C-4451-953D-EA028F88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EAD24-698D-4EB5-A22A-A232C575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36922C-6C20-4E93-8A57-744E35B0FE98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C018FA-39C5-4CE4-891E-BDB6D9D75480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3C539C-DA76-401D-A1D9-66F3F7E07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E9BE2-C8FD-4EDF-99A2-D36AEFD0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5809E-3958-4CE1-A58D-90DEAAEB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BBBE9-A8CE-49F3-956C-5DAC249F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143B3-5B2D-49D5-AB23-5CD00D0E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D8B2-709D-43CB-B432-2E991807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6CB6F-F667-4480-B624-697F52A4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1A7E-BF8E-4467-AF90-AE6429F1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44EE4-9A9C-417A-A54A-2DAAFE22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EC248-A08C-4B16-A2FF-60540777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1922A-BBD9-42B5-B738-BC72038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67318-46CC-40FE-B20F-F44CF7F1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C189C-39C4-42A7-A712-77592548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D2380-9E1E-4A88-8C17-F6BA1983A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1F064-9720-434E-998D-26188D69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B4D5A-0093-47F3-A1E6-5B9FBB6B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B4E28-41B6-42BB-9C60-FF5B8951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8689D-2F08-4FE5-BEDA-F5C49773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D0B94-8E52-42A1-BD87-8B3997CD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1259A5-7A6B-4801-BBE8-DFDB5100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85D24-BF87-42EC-94F9-4D131F80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66FD6-E8ED-4BA6-AF0D-C75D902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D9B9-E73D-4D4F-8E9E-E46AA38B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DFCF-1652-4ECF-9CEA-4775E4E48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C81CF-9050-401A-A4C4-CF09E63C3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E0CD9-3181-4FB1-AA1C-59E44E0F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79187-D820-41F6-AE86-830D115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797B7-165E-4966-A27B-FFDD5E4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70A9-7C08-4282-A418-154C2578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4891F-69C4-40DB-AB16-FACD89F31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AA26A-12F4-4884-AB4B-4F3D65D0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3EB74-37CA-47CC-9FC9-7DE8D171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EA32C-DA4E-486A-B0F7-6D68951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35AB-D88F-4ADE-825B-37120901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1854E-0F66-4E4B-877A-52CA5877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43E20-F1EE-4440-9D84-77E25F7F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34C0B-6501-4EC5-8A17-D7902021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0932F-9006-4230-A511-CABD45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30FCA-3EB0-4664-B3F1-89B53777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D5297-C94B-41D4-931D-A60A6E2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13BA4-2204-4FE4-BD01-9AD7947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61EE3-B691-4DEA-B8DF-3B20B94B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647A3-5F2F-414F-9F3D-F9D62ED80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0B920-0B39-425C-BDF0-3A8361F1D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50F217-E43F-42F8-B3DA-7B613022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2C3757-6C0D-426D-B516-ED3310E0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C7E570-3207-4938-9E69-C1B88F63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23D7-4383-4687-BC9C-4F720CCDB384}"/>
              </a:ext>
            </a:extLst>
          </p:cNvPr>
          <p:cNvSpPr/>
          <p:nvPr userDrawn="1"/>
        </p:nvSpPr>
        <p:spPr>
          <a:xfrm>
            <a:off x="0" y="6477153"/>
            <a:ext cx="12192000" cy="390471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A2C8B2-9787-423C-A72F-38E0F4617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/>
          <a:stretch/>
        </p:blipFill>
        <p:spPr>
          <a:xfrm>
            <a:off x="152400" y="6509438"/>
            <a:ext cx="1528762" cy="3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6CAC-014C-4602-8F39-24328506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D181D-E754-4A69-AD6F-50804B32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82ED7-C8AB-45E1-AB54-982FBEC8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35649-8474-41C8-8BCD-F69F0E3D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114E0-F84D-4611-803A-BA03F90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DFC07-D056-465B-9D5E-4509AC61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00436-5DC6-4626-8B92-6A08769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E06D3-E5FF-41A5-8C32-2E78B2E9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CFCA74-2287-4D1A-9671-0A391539F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C9C0E-8EA1-4523-A06C-D15B61FD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9F12C-C704-404F-A290-59EFBF7C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44390-F8D9-4D3D-86EB-52516483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9EE10-B686-4472-9DC4-97FC02F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E4595-1FF5-4DAF-9CB9-BDD6D1EC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6E50B-F94B-4FFD-B2E8-C5E04359B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39A8-7AAE-4CEF-B813-0AAC8DB7C6D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95DE7-0248-4AE0-9F91-8D53C5D3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6227-EC92-4672-8FE5-C2D51757B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0C1FE9-0A05-4172-8EFB-E952A95D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927E4-9B8D-440C-B9AA-631FF0C5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FB799-8A9D-437D-B7FF-790A957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7393-B9E2-43EF-B61F-97C6FEFEB07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E42C9-EA16-49B7-8C26-52A39199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51F92-A0BE-4974-BC5D-2CF6C9DE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2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mbetronicx.com/tutorials/linux/device-drivers/using-high-resolution-timer-in-linux-device-driver/" TargetMode="External"/><Relationship Id="rId2" Type="http://schemas.openxmlformats.org/officeDocument/2006/relationships/hyperlink" Target="https://www.kernel.org/doc/html/v4.12/core-api/genericirq.html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1048709" y="1966486"/>
            <a:ext cx="10198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GPIO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기반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UART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프로토콜을 통한 데이터 송수신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5CCB6-6D9A-4414-AC1F-3C26B480A3CA}"/>
              </a:ext>
            </a:extLst>
          </p:cNvPr>
          <p:cNvSpPr txBox="1"/>
          <p:nvPr/>
        </p:nvSpPr>
        <p:spPr>
          <a:xfrm>
            <a:off x="820585" y="3927033"/>
            <a:ext cx="1055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2024-12-06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2020111480_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최용진</a:t>
            </a:r>
          </a:p>
        </p:txBody>
      </p:sp>
    </p:spTree>
    <p:extLst>
      <p:ext uri="{BB962C8B-B14F-4D97-AF65-F5344CB8AC3E}">
        <p14:creationId xmlns:p14="http://schemas.microsoft.com/office/powerpoint/2010/main" val="16230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D8A73-C616-9B49-0B35-6531140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7B9DB-9ABE-4A3A-768B-E213EE26EA6C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FA6FB-FF0F-975C-6F9C-5C3B61672703}"/>
              </a:ext>
            </a:extLst>
          </p:cNvPr>
          <p:cNvSpPr txBox="1"/>
          <p:nvPr/>
        </p:nvSpPr>
        <p:spPr>
          <a:xfrm>
            <a:off x="13092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8D8052-6076-8955-129B-25BF9625D91F}"/>
              </a:ext>
            </a:extLst>
          </p:cNvPr>
          <p:cNvCxnSpPr/>
          <p:nvPr/>
        </p:nvCxnSpPr>
        <p:spPr>
          <a:xfrm>
            <a:off x="3315845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E5680BE-15D4-0613-F4CB-601A7CD767CA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SW_UART_TX_DD">
            <a:hlinkClick r:id="" action="ppaction://media"/>
            <a:extLst>
              <a:ext uri="{FF2B5EF4-FFF2-40B4-BE49-F238E27FC236}">
                <a16:creationId xmlns:a16="http://schemas.microsoft.com/office/drawing/2014/main" id="{96550213-3DC1-FEA1-DFA0-B76DAB8D4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66" y="2417759"/>
            <a:ext cx="11993341" cy="22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B180-2EC5-827F-3CFA-8FCF66FF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362E10-A36A-94F6-3F8D-696C0E094C7B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9C958-C264-758E-93CC-494691CEAD73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Chart</a:t>
            </a:r>
            <a:endParaRPr lang="ko-KR" altLang="en-US" sz="16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38B525-6E0F-5966-E540-38EFCB830090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E83EAC9-9577-22EA-5820-ED9ED6ACBE7D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68AF7-47FC-2BFC-5E31-4ED3C9C46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37" y="1542480"/>
            <a:ext cx="5117542" cy="4850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8C3A-BAE1-F867-F368-7F662BF3C736}"/>
              </a:ext>
            </a:extLst>
          </p:cNvPr>
          <p:cNvSpPr txBox="1"/>
          <p:nvPr/>
        </p:nvSpPr>
        <p:spPr>
          <a:xfrm>
            <a:off x="461034" y="1603213"/>
            <a:ext cx="5117542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 (WSL)</a:t>
            </a:r>
            <a:r>
              <a:rPr lang="ko-KR" altLang="en-US" dirty="0"/>
              <a:t>에서 데이터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BBB</a:t>
            </a:r>
            <a:r>
              <a:rPr lang="ko-KR" altLang="en-US" dirty="0"/>
              <a:t>의 디바이스 드라이버에서 </a:t>
            </a:r>
            <a:r>
              <a:rPr lang="en-US" altLang="ko-KR" dirty="0"/>
              <a:t>ISR</a:t>
            </a:r>
            <a:r>
              <a:rPr lang="ko-KR" altLang="en-US" dirty="0"/>
              <a:t>에 의해 스타트 비트 감지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/>
              <a:t>콜백함수에서 데이터 해석 후 버퍼 저장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유저 프로그램에서 디바이스 파일 열기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sw_uart_recieve_data</a:t>
            </a:r>
            <a:r>
              <a:rPr lang="en-US" altLang="ko-KR" dirty="0"/>
              <a:t>() </a:t>
            </a:r>
            <a:r>
              <a:rPr lang="ko-KR" altLang="en-US" dirty="0"/>
              <a:t>함수 내에서 </a:t>
            </a:r>
            <a:r>
              <a:rPr lang="en-US" altLang="ko-KR" dirty="0"/>
              <a:t>read()</a:t>
            </a:r>
            <a:r>
              <a:rPr lang="ko-KR" altLang="en-US" dirty="0"/>
              <a:t>를 통해 디바이스 드라이버에 접근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버퍼에 수신할 데이터가 있으면 유저 프로그램 내에서 송출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83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7652-48CF-99B3-9455-6C5CA845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EBAD79-6D0A-D02F-1EDA-D3786F2BDC87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70D5-B7E7-2D7F-649A-346FD046AE64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SW_UART_RX_DD.c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start_module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1E06F9-DA6A-1F55-AE18-80E79BF8BC07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8321B88-F82C-3360-838A-743935D2137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C3AB7-2893-671D-C1E7-818FD6DE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" y="2006347"/>
            <a:ext cx="6093181" cy="39688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27B43D-CAD7-13A5-6199-C8F0CFCAA04D}"/>
              </a:ext>
            </a:extLst>
          </p:cNvPr>
          <p:cNvSpPr/>
          <p:nvPr/>
        </p:nvSpPr>
        <p:spPr>
          <a:xfrm>
            <a:off x="77280" y="2052424"/>
            <a:ext cx="6018719" cy="408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7B4BB1-7929-86F3-8E56-0C5B75FBB69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095999" y="1758594"/>
            <a:ext cx="759126" cy="43669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B801FC-AA99-094E-19BD-D9A50751EBD7}"/>
              </a:ext>
            </a:extLst>
          </p:cNvPr>
          <p:cNvSpPr txBox="1"/>
          <p:nvPr/>
        </p:nvSpPr>
        <p:spPr>
          <a:xfrm>
            <a:off x="6855125" y="1435428"/>
            <a:ext cx="438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GPIO1_13</a:t>
            </a:r>
            <a:r>
              <a:rPr lang="ko-KR" altLang="en-US" dirty="0"/>
              <a:t> 핀을 입력으로 설정해 인터럽트를 통해 상태 변화 감지 </a:t>
            </a:r>
            <a:r>
              <a:rPr lang="en-US" altLang="ko-KR" dirty="0"/>
              <a:t>(HIGH-&gt;LOW)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91AD7C-8AA3-0AB6-BCDC-ADA1D337A7E9}"/>
              </a:ext>
            </a:extLst>
          </p:cNvPr>
          <p:cNvSpPr/>
          <p:nvPr/>
        </p:nvSpPr>
        <p:spPr>
          <a:xfrm>
            <a:off x="151744" y="2665853"/>
            <a:ext cx="5484182" cy="1118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8165B3-9B87-BEEC-A1CD-72FF91938203}"/>
              </a:ext>
            </a:extLst>
          </p:cNvPr>
          <p:cNvCxnSpPr>
            <a:cxnSpLocks/>
          </p:cNvCxnSpPr>
          <p:nvPr/>
        </p:nvCxnSpPr>
        <p:spPr>
          <a:xfrm flipV="1">
            <a:off x="5635925" y="2854148"/>
            <a:ext cx="759126" cy="43669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071061-0D21-C0CC-7D2F-36663DA94AF4}"/>
              </a:ext>
            </a:extLst>
          </p:cNvPr>
          <p:cNvSpPr txBox="1"/>
          <p:nvPr/>
        </p:nvSpPr>
        <p:spPr>
          <a:xfrm>
            <a:off x="6395051" y="2603077"/>
            <a:ext cx="43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</a:t>
            </a:r>
            <a:r>
              <a:rPr lang="ko-KR" altLang="en-US" dirty="0"/>
              <a:t>의 </a:t>
            </a:r>
            <a:r>
              <a:rPr lang="en-US" altLang="ko-KR" dirty="0"/>
              <a:t>45</a:t>
            </a:r>
            <a:r>
              <a:rPr lang="ko-KR" altLang="en-US" dirty="0"/>
              <a:t>번 핀을 인터럽트 핀으로 설정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66F847-A2C8-99E1-2BD3-A7A0C0B52E25}"/>
              </a:ext>
            </a:extLst>
          </p:cNvPr>
          <p:cNvSpPr/>
          <p:nvPr/>
        </p:nvSpPr>
        <p:spPr>
          <a:xfrm>
            <a:off x="151743" y="3949701"/>
            <a:ext cx="5719970" cy="1346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FED02-4E5B-495B-08D8-6F7EC8FB051A}"/>
              </a:ext>
            </a:extLst>
          </p:cNvPr>
          <p:cNvSpPr txBox="1"/>
          <p:nvPr/>
        </p:nvSpPr>
        <p:spPr>
          <a:xfrm>
            <a:off x="6719979" y="3626733"/>
            <a:ext cx="438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FALLING edge</a:t>
            </a:r>
            <a:r>
              <a:rPr lang="ko-KR" altLang="en-US" dirty="0"/>
              <a:t>가 감지되면 인터럽트 </a:t>
            </a:r>
            <a:r>
              <a:rPr lang="ko-KR" altLang="en-US" dirty="0" err="1"/>
              <a:t>핸들러가</a:t>
            </a:r>
            <a:r>
              <a:rPr lang="ko-KR" altLang="en-US" dirty="0"/>
              <a:t> 수행되도록 설정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6B549D-ED77-58D4-9593-9FC8130E53E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885342" y="3949899"/>
            <a:ext cx="834637" cy="67326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177EB-9F56-5B08-61A0-3CE454E4283E}"/>
              </a:ext>
            </a:extLst>
          </p:cNvPr>
          <p:cNvSpPr/>
          <p:nvPr/>
        </p:nvSpPr>
        <p:spPr>
          <a:xfrm>
            <a:off x="168622" y="5491884"/>
            <a:ext cx="5237265" cy="408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018D5-FE74-9FB0-AD3A-96E6B24FD4E0}"/>
              </a:ext>
            </a:extLst>
          </p:cNvPr>
          <p:cNvSpPr txBox="1"/>
          <p:nvPr/>
        </p:nvSpPr>
        <p:spPr>
          <a:xfrm>
            <a:off x="6855125" y="4973452"/>
            <a:ext cx="438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</a:t>
            </a: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/>
              <a:t>콜백함수 실행을 위한 </a:t>
            </a: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CF10361-483B-5627-D8B5-CD664EAE5C1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419363" y="5296618"/>
            <a:ext cx="1435762" cy="43961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5CA4-B5E8-6608-604F-8E43135BC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87F303-99B1-F6A4-A297-E32FE19089DB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D8F9F-758C-557B-A9AC-B33DDDC19461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SW_UART_RX_DD.c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gpio_irq_handler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155DCF-1CF3-564A-A2E6-1943E39FF070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93B9E92-51E8-4B98-6CC9-14F93EB67BE9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C87B3-143A-B5E6-072A-91F12CA8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" y="1839650"/>
            <a:ext cx="7839417" cy="2243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D44EE-D701-325D-B3A3-B6037901F8DD}"/>
              </a:ext>
            </a:extLst>
          </p:cNvPr>
          <p:cNvSpPr txBox="1"/>
          <p:nvPr/>
        </p:nvSpPr>
        <p:spPr>
          <a:xfrm>
            <a:off x="7929113" y="1746404"/>
            <a:ext cx="44339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RX </a:t>
            </a:r>
            <a:r>
              <a:rPr lang="ko-KR" altLang="en-US" sz="1600" dirty="0"/>
              <a:t>핀을 통해 상태 변화가 감지 되면 실행되는 인터럽트 </a:t>
            </a:r>
            <a:r>
              <a:rPr lang="ko-KR" altLang="en-US" sz="1600" dirty="0" err="1"/>
              <a:t>핸들러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E93AC-06B1-4716-F4F2-ABF4DC497B15}"/>
              </a:ext>
            </a:extLst>
          </p:cNvPr>
          <p:cNvSpPr/>
          <p:nvPr/>
        </p:nvSpPr>
        <p:spPr>
          <a:xfrm>
            <a:off x="900946" y="2331179"/>
            <a:ext cx="6960594" cy="74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EA7E5-9F04-A888-5B36-B0B83D0370BB}"/>
              </a:ext>
            </a:extLst>
          </p:cNvPr>
          <p:cNvSpPr txBox="1"/>
          <p:nvPr/>
        </p:nvSpPr>
        <p:spPr>
          <a:xfrm>
            <a:off x="3648975" y="4466371"/>
            <a:ext cx="5535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스타트 비트가 인터럽트에 의해 감지되면 </a:t>
            </a:r>
            <a:r>
              <a:rPr lang="en-US" altLang="ko-KR" dirty="0" err="1"/>
              <a:t>hrtimer</a:t>
            </a:r>
            <a:r>
              <a:rPr lang="ko-KR" altLang="en-US" dirty="0"/>
              <a:t>를 시작하고 </a:t>
            </a:r>
            <a:r>
              <a:rPr lang="en-US" altLang="ko-KR" dirty="0"/>
              <a:t>BIT_DELAY_NS </a:t>
            </a:r>
            <a:r>
              <a:rPr lang="ko-KR" altLang="en-US" dirty="0" err="1"/>
              <a:t>나노초</a:t>
            </a:r>
            <a:r>
              <a:rPr lang="ko-KR" altLang="en-US" dirty="0"/>
              <a:t> 이후에 </a:t>
            </a: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함수를 실행한다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Timer_running</a:t>
            </a:r>
            <a:r>
              <a:rPr lang="en-US" altLang="ko-KR" dirty="0"/>
              <a:t> </a:t>
            </a:r>
            <a:r>
              <a:rPr lang="ko-KR" altLang="en-US" dirty="0"/>
              <a:t>플래그를 설정해 </a:t>
            </a:r>
            <a:r>
              <a:rPr lang="en-US" altLang="ko-KR" dirty="0"/>
              <a:t>1</a:t>
            </a:r>
            <a:r>
              <a:rPr lang="ko-KR" altLang="en-US" dirty="0"/>
              <a:t>바이트를 해석하는 동안 </a:t>
            </a:r>
            <a:r>
              <a:rPr lang="en-US" altLang="ko-KR" dirty="0" err="1"/>
              <a:t>hrtimer</a:t>
            </a:r>
            <a:r>
              <a:rPr lang="ko-KR" altLang="en-US" dirty="0"/>
              <a:t>가 다시 시작하지 않도록 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C3B3D7-7826-D089-F7BD-5097878B40A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81243" y="3076755"/>
            <a:ext cx="110244" cy="13169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C6B0-75BC-9821-C219-E0BCFD0C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95AB06-4ED7-1712-11DF-624051CB8748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4728D-87A8-48FA-FB00-91895485953F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Udelay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함수를 사용했을 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F506AF-C486-2E64-7B68-117D4E02137E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FD7F61D-9A75-E21F-6274-4AAE565A43E4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C99D67-A160-CCAF-4A87-2EE778BD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" y="1841161"/>
            <a:ext cx="6848333" cy="4059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F61D6-760B-E855-8349-1EBC11955DA5}"/>
              </a:ext>
            </a:extLst>
          </p:cNvPr>
          <p:cNvSpPr txBox="1"/>
          <p:nvPr/>
        </p:nvSpPr>
        <p:spPr>
          <a:xfrm>
            <a:off x="7141233" y="3885471"/>
            <a:ext cx="52290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비트 지속 시간이 일정하지 않아 역시 </a:t>
            </a:r>
            <a:r>
              <a:rPr lang="en-US" altLang="ko-KR" sz="1600" dirty="0" err="1"/>
              <a:t>hrtimer</a:t>
            </a:r>
            <a:r>
              <a:rPr lang="en-US" altLang="ko-KR" sz="1600" dirty="0"/>
              <a:t> </a:t>
            </a:r>
            <a:r>
              <a:rPr lang="ko-KR" altLang="en-US" sz="1600" dirty="0"/>
              <a:t>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04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A7975-C526-B898-E0A6-26BAA63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A67437-4171-474E-6E2B-E705990910DA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8801E-485B-0C75-64EF-E286661F4241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SW_UART_RX_DD.c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gpio_irq_handler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943850-A59B-997D-1DBF-8C0F48001508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9CE58AF-F034-A506-5C7F-041ACC9A7195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40F86-3559-3E8C-D750-E9CE6239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" y="1828068"/>
            <a:ext cx="6188667" cy="41631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59CC09-0A16-80AC-F06E-B64FA1B8EB85}"/>
              </a:ext>
            </a:extLst>
          </p:cNvPr>
          <p:cNvSpPr/>
          <p:nvPr/>
        </p:nvSpPr>
        <p:spPr>
          <a:xfrm>
            <a:off x="383361" y="2032130"/>
            <a:ext cx="5787401" cy="19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E94BE-FE8C-61E9-4618-DDA7C101AA4B}"/>
              </a:ext>
            </a:extLst>
          </p:cNvPr>
          <p:cNvSpPr txBox="1"/>
          <p:nvPr/>
        </p:nvSpPr>
        <p:spPr>
          <a:xfrm>
            <a:off x="6773172" y="1739742"/>
            <a:ext cx="52290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DATAIN</a:t>
            </a:r>
            <a:r>
              <a:rPr lang="ko-KR" altLang="en-US" sz="1600" dirty="0"/>
              <a:t> 레지스터를 통해 현재 </a:t>
            </a:r>
            <a:r>
              <a:rPr lang="en-US" altLang="ko-KR" sz="1600" dirty="0"/>
              <a:t>RX </a:t>
            </a:r>
            <a:r>
              <a:rPr lang="ko-KR" altLang="en-US" sz="1600" dirty="0"/>
              <a:t>핀의 상태를 읽는다</a:t>
            </a:r>
            <a:r>
              <a:rPr lang="en-US" altLang="ko-KR" sz="1600" dirty="0"/>
              <a:t>.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71B0EFA-6EDD-CF13-8527-1794732A696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170762" y="1909019"/>
            <a:ext cx="602410" cy="22272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E23F2-7E1C-9E65-A218-CF3C312DC83E}"/>
              </a:ext>
            </a:extLst>
          </p:cNvPr>
          <p:cNvSpPr/>
          <p:nvPr/>
        </p:nvSpPr>
        <p:spPr>
          <a:xfrm>
            <a:off x="383361" y="2392509"/>
            <a:ext cx="3130466" cy="624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B8E8A-24C1-BC42-65D6-2A30BFB4F960}"/>
              </a:ext>
            </a:extLst>
          </p:cNvPr>
          <p:cNvSpPr txBox="1"/>
          <p:nvPr/>
        </p:nvSpPr>
        <p:spPr>
          <a:xfrm>
            <a:off x="6720780" y="2482139"/>
            <a:ext cx="52290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RX</a:t>
            </a:r>
            <a:r>
              <a:rPr lang="ko-KR" altLang="en-US" sz="1600" dirty="0"/>
              <a:t>핀을 읽고 이를 </a:t>
            </a:r>
            <a:r>
              <a:rPr lang="en-US" altLang="ko-KR" sz="1600" dirty="0" err="1"/>
              <a:t>rx_data</a:t>
            </a:r>
            <a:r>
              <a:rPr lang="ko-KR" altLang="en-US" sz="1600" dirty="0"/>
              <a:t>에 </a:t>
            </a:r>
            <a:r>
              <a:rPr lang="en-US" altLang="ko-KR" sz="1600" dirty="0"/>
              <a:t>0</a:t>
            </a:r>
            <a:r>
              <a:rPr lang="ko-KR" altLang="en-US" sz="1600" dirty="0"/>
              <a:t>에서 </a:t>
            </a:r>
            <a:r>
              <a:rPr lang="en-US" altLang="ko-KR" sz="1600" dirty="0"/>
              <a:t>7</a:t>
            </a:r>
            <a:r>
              <a:rPr lang="ko-KR" altLang="en-US" sz="1600" dirty="0"/>
              <a:t>번 비트까지 저장</a:t>
            </a:r>
            <a:endParaRPr lang="en-US" altLang="ko-KR" sz="16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32AC2E-9B52-A20B-B99C-16AE832C966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520587" y="2651416"/>
            <a:ext cx="3200193" cy="5345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BAF8EB-4284-22DE-8A16-DCA1EB06E693}"/>
              </a:ext>
            </a:extLst>
          </p:cNvPr>
          <p:cNvSpPr/>
          <p:nvPr/>
        </p:nvSpPr>
        <p:spPr>
          <a:xfrm>
            <a:off x="383361" y="3134100"/>
            <a:ext cx="2285077" cy="776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CA16A-5883-F16D-7351-3A37CAF46A11}"/>
              </a:ext>
            </a:extLst>
          </p:cNvPr>
          <p:cNvSpPr txBox="1"/>
          <p:nvPr/>
        </p:nvSpPr>
        <p:spPr>
          <a:xfrm>
            <a:off x="6579592" y="3190155"/>
            <a:ext cx="52290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err="1"/>
              <a:t>Rx_data</a:t>
            </a:r>
            <a:r>
              <a:rPr lang="ko-KR" altLang="en-US" sz="1600" dirty="0"/>
              <a:t>에 데이터 비트를 모두 저장하면 버퍼에 이를 저장 </a:t>
            </a:r>
            <a:r>
              <a:rPr lang="en-US" altLang="ko-KR" sz="1600" dirty="0"/>
              <a:t>-&gt; </a:t>
            </a:r>
            <a:r>
              <a:rPr lang="ko-KR" altLang="en-US" sz="1600" dirty="0"/>
              <a:t>버퍼에 하나의 문자가 저장된다</a:t>
            </a:r>
            <a:r>
              <a:rPr lang="en-US" altLang="ko-KR" sz="1600" dirty="0"/>
              <a:t>.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997E23-FC55-11E2-FADF-CA0F15BEFB3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668438" y="3482543"/>
            <a:ext cx="3911154" cy="3982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1D59B3-156E-8253-A181-CA4A9D867C80}"/>
              </a:ext>
            </a:extLst>
          </p:cNvPr>
          <p:cNvSpPr/>
          <p:nvPr/>
        </p:nvSpPr>
        <p:spPr>
          <a:xfrm>
            <a:off x="383361" y="3911775"/>
            <a:ext cx="2285077" cy="1356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5041A-2D2C-8EE4-EA56-518B8591718A}"/>
              </a:ext>
            </a:extLst>
          </p:cNvPr>
          <p:cNvSpPr txBox="1"/>
          <p:nvPr/>
        </p:nvSpPr>
        <p:spPr>
          <a:xfrm>
            <a:off x="6657230" y="4144392"/>
            <a:ext cx="52290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마지막 </a:t>
            </a:r>
            <a:r>
              <a:rPr lang="ko-KR" altLang="en-US" sz="1600" dirty="0" err="1"/>
              <a:t>스탑</a:t>
            </a:r>
            <a:r>
              <a:rPr lang="ko-KR" altLang="en-US" sz="1600" dirty="0"/>
              <a:t> 비트까지 수신이 완료되면 데이터 값들을 초기화하고 타이머를 비활성화한다</a:t>
            </a:r>
            <a:r>
              <a:rPr lang="en-US" altLang="ko-KR" sz="1600" dirty="0"/>
              <a:t>.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07AD01-7422-C23C-79A6-2C6F9B6A0DA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668438" y="4436780"/>
            <a:ext cx="3988792" cy="17964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FA4D02-8774-3B85-0663-DE6153192321}"/>
              </a:ext>
            </a:extLst>
          </p:cNvPr>
          <p:cNvSpPr/>
          <p:nvPr/>
        </p:nvSpPr>
        <p:spPr>
          <a:xfrm>
            <a:off x="383361" y="5430311"/>
            <a:ext cx="5787401" cy="376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4E4A9-3605-1569-26D8-989BA32EE5A1}"/>
              </a:ext>
            </a:extLst>
          </p:cNvPr>
          <p:cNvSpPr txBox="1"/>
          <p:nvPr/>
        </p:nvSpPr>
        <p:spPr>
          <a:xfrm>
            <a:off x="6657229" y="5360477"/>
            <a:ext cx="52290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BIT_DELAY_NS </a:t>
            </a:r>
            <a:r>
              <a:rPr lang="ko-KR" altLang="en-US" sz="1600" dirty="0" err="1"/>
              <a:t>나노초만큼</a:t>
            </a:r>
            <a:r>
              <a:rPr lang="ko-KR" altLang="en-US" sz="1600" dirty="0"/>
              <a:t> 타이머를 앞당기고</a:t>
            </a:r>
            <a:endParaRPr lang="en-US" altLang="ko-KR" sz="1600" dirty="0"/>
          </a:p>
          <a:p>
            <a:r>
              <a:rPr lang="ko-KR" altLang="en-US" sz="1600" dirty="0"/>
              <a:t>타이머를 초기화 해 다음 비트 수신까지 지연시킨다</a:t>
            </a:r>
            <a:r>
              <a:rPr lang="en-US" altLang="ko-KR" sz="1600" dirty="0"/>
              <a:t>. 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E0AB4E-AD9F-7DCE-A259-A44A4DF07E5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70762" y="5638392"/>
            <a:ext cx="486467" cy="1447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9997-9363-A2B7-EEFC-722150FC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10D8C-EEC3-3F86-62B7-4F71A5D055F3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F3FCB-84CF-BB30-BBA5-1CA211B78E8F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SW_UART_RX_DD.c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버퍼 관련 매크로와 함수들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62061AF-C5BD-B1F4-F58B-201AE7C560E8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A43F1A-17F5-EBA8-91E2-D400F16A6CE0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3AFFB-4295-8AFE-A80B-E4317469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3" y="1797027"/>
            <a:ext cx="5827292" cy="407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454F4B-9424-8C1F-55FB-2B2D9396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2368262"/>
            <a:ext cx="5792139" cy="431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16B24-67C2-A8C6-A6F6-EEDFF9D764DF}"/>
              </a:ext>
            </a:extLst>
          </p:cNvPr>
          <p:cNvSpPr txBox="1"/>
          <p:nvPr/>
        </p:nvSpPr>
        <p:spPr>
          <a:xfrm>
            <a:off x="6514380" y="3429000"/>
            <a:ext cx="522904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원형 큐를 사용해 버퍼의 데이터를 관리한다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유저 프로그램에 버퍼의 데이터를 보내 </a:t>
            </a:r>
            <a:r>
              <a:rPr lang="en-US" altLang="ko-KR" sz="1600" dirty="0"/>
              <a:t>read </a:t>
            </a:r>
            <a:r>
              <a:rPr lang="ko-KR" altLang="en-US" sz="1600" dirty="0"/>
              <a:t>할 수 있도록 한다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21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EB6FF-727C-B352-0534-C03293B7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70B28-3473-6A29-FCCF-E1EB3D73DA3F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6CC06-BE87-1E5D-EF20-8D19C65498E3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SW_UART_RX_DD.c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gpio_read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B72E16-07BD-A45F-F993-93A47FEBBB41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7B17CF4-A79B-BBDF-67BE-4A29CB39C06A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E7903-830E-3303-51D9-DD66A121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" y="2024968"/>
            <a:ext cx="6593371" cy="36637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5BB747-A215-6B49-50BA-30294C22DA09}"/>
              </a:ext>
            </a:extLst>
          </p:cNvPr>
          <p:cNvSpPr/>
          <p:nvPr/>
        </p:nvSpPr>
        <p:spPr>
          <a:xfrm>
            <a:off x="423617" y="3605958"/>
            <a:ext cx="5384836" cy="1477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3E592-167E-A6D0-58A6-C49C8ECAAB7C}"/>
              </a:ext>
            </a:extLst>
          </p:cNvPr>
          <p:cNvSpPr txBox="1"/>
          <p:nvPr/>
        </p:nvSpPr>
        <p:spPr>
          <a:xfrm>
            <a:off x="6893103" y="3318235"/>
            <a:ext cx="522904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유저 공간에서 수신한 데이터를 읽기 위한 함수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버퍼에서 한 글자씩 </a:t>
            </a:r>
            <a:r>
              <a:rPr lang="en-US" altLang="ko-KR" sz="1600" dirty="0"/>
              <a:t>pop </a:t>
            </a:r>
            <a:r>
              <a:rPr lang="ko-KR" altLang="en-US" sz="1600" dirty="0"/>
              <a:t>하여 임시 버퍼에 넣고 이를 유저 공간에 전달한다</a:t>
            </a:r>
            <a:r>
              <a:rPr lang="en-US" altLang="ko-KR" sz="1600" dirty="0"/>
              <a:t>.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0754DC-0E7F-4EF9-E52D-96113DA703B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808453" y="3856844"/>
            <a:ext cx="1084650" cy="53860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3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C24D-874A-B15A-643C-4CF379B3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2729DA-FE35-EFF2-2D29-5E9F23ED838F}"/>
              </a:ext>
            </a:extLst>
          </p:cNvPr>
          <p:cNvSpPr txBox="1"/>
          <p:nvPr/>
        </p:nvSpPr>
        <p:spPr>
          <a:xfrm>
            <a:off x="2797142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SW-UART Rx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4C72E-3E1A-8A3B-730C-CF58476B3246}"/>
              </a:ext>
            </a:extLst>
          </p:cNvPr>
          <p:cNvSpPr txBox="1"/>
          <p:nvPr/>
        </p:nvSpPr>
        <p:spPr>
          <a:xfrm>
            <a:off x="74906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sw_uart_receive_data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E4B34C-6E1D-A035-2D70-08C980383C0C}"/>
              </a:ext>
            </a:extLst>
          </p:cNvPr>
          <p:cNvCxnSpPr/>
          <p:nvPr/>
        </p:nvCxnSpPr>
        <p:spPr>
          <a:xfrm>
            <a:off x="29617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2A62445-A60E-4F51-E839-F1392B64767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99A0E-B460-1A7A-A879-1E69A0EE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0" y="2558486"/>
            <a:ext cx="5665861" cy="2439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E3D91-3C4A-C1FC-4D47-A3938D4F3DCF}"/>
              </a:ext>
            </a:extLst>
          </p:cNvPr>
          <p:cNvSpPr txBox="1"/>
          <p:nvPr/>
        </p:nvSpPr>
        <p:spPr>
          <a:xfrm>
            <a:off x="6428116" y="3175958"/>
            <a:ext cx="52290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Read</a:t>
            </a:r>
            <a:r>
              <a:rPr lang="ko-KR" altLang="en-US" sz="1600" dirty="0"/>
              <a:t> 함수를 통해 디바이스 드라이버에 접근하고 수신된 데이터를 </a:t>
            </a:r>
            <a:r>
              <a:rPr lang="en-US" altLang="ko-KR" sz="1600" dirty="0"/>
              <a:t>main </a:t>
            </a:r>
            <a:r>
              <a:rPr lang="ko-KR" altLang="en-US" sz="1600" dirty="0"/>
              <a:t>함수에 </a:t>
            </a:r>
            <a:r>
              <a:rPr lang="ko-KR" altLang="en-US" sz="1600" dirty="0" err="1"/>
              <a:t>리턴한다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39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5F87-AC57-E47A-65B0-6B65B273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9E98BA-EBF5-7B59-6576-5F38DC2E6A3C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PC to BBB Program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985D-AC9E-59AD-7018-04BA527E2410}"/>
              </a:ext>
            </a:extLst>
          </p:cNvPr>
          <p:cNvSpPr txBox="1"/>
          <p:nvPr/>
        </p:nvSpPr>
        <p:spPr>
          <a:xfrm>
            <a:off x="8561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 (WSL)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UART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어댑터를 통해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BBB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데이터 송신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B6B471-F06C-18CB-81EB-C8B72F05C797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0A48F8C-7A3D-7293-08CA-833E00879720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D4B68-BC3B-8F26-C9AC-1E0747E8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16" y="2171149"/>
            <a:ext cx="8278380" cy="145752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1E54A40-48DC-69C1-6C9D-BC0E408993D1}"/>
              </a:ext>
            </a:extLst>
          </p:cNvPr>
          <p:cNvCxnSpPr>
            <a:cxnSpLocks/>
          </p:cNvCxnSpPr>
          <p:nvPr/>
        </p:nvCxnSpPr>
        <p:spPr>
          <a:xfrm>
            <a:off x="4508740" y="2927230"/>
            <a:ext cx="379562" cy="147224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1788C3-2BFA-B61B-FC7C-CD79DED89DF2}"/>
              </a:ext>
            </a:extLst>
          </p:cNvPr>
          <p:cNvSpPr txBox="1"/>
          <p:nvPr/>
        </p:nvSpPr>
        <p:spPr>
          <a:xfrm>
            <a:off x="3753088" y="4433479"/>
            <a:ext cx="52290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WSL</a:t>
            </a:r>
            <a:r>
              <a:rPr lang="ko-KR" altLang="en-US" sz="1600" dirty="0"/>
              <a:t> 환경에서 </a:t>
            </a:r>
            <a:r>
              <a:rPr lang="en-US" altLang="ko-KR" sz="1600" dirty="0" err="1"/>
              <a:t>usb</a:t>
            </a:r>
            <a:r>
              <a:rPr lang="en-US" altLang="ko-KR" sz="1600" dirty="0"/>
              <a:t> </a:t>
            </a:r>
            <a:r>
              <a:rPr lang="ko-KR" altLang="en-US" sz="1600" dirty="0"/>
              <a:t>장치 인식이 안된다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 err="1"/>
              <a:t>Usbipd</a:t>
            </a:r>
            <a:r>
              <a:rPr lang="ko-KR" altLang="en-US" sz="1600" dirty="0"/>
              <a:t> 오픈소스를 통해 해결 가능</a:t>
            </a:r>
            <a:endParaRPr lang="en-US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F8E930-36D7-45FB-2A9F-CA774889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16" y="4608622"/>
            <a:ext cx="2019582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732046C-B59C-4157-AAE2-7939940F709C}"/>
              </a:ext>
            </a:extLst>
          </p:cNvPr>
          <p:cNvGrpSpPr/>
          <p:nvPr/>
        </p:nvGrpSpPr>
        <p:grpSpPr>
          <a:xfrm>
            <a:off x="6297613" y="2408248"/>
            <a:ext cx="5454650" cy="495300"/>
            <a:chOff x="5899150" y="1894319"/>
            <a:chExt cx="5454650" cy="4953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61419A0-79A1-4A5C-8957-C6C14E0024DE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0EB26-48F3-4429-95B2-A3F2C051D4B0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SW-UART Tx Device Driver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172EC-A694-4FE0-8768-07E6D5886FBD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3F35EC-0E85-48CA-984F-B1E5B98B5A0A}"/>
              </a:ext>
            </a:extLst>
          </p:cNvPr>
          <p:cNvGrpSpPr/>
          <p:nvPr/>
        </p:nvGrpSpPr>
        <p:grpSpPr>
          <a:xfrm>
            <a:off x="6297613" y="3208891"/>
            <a:ext cx="5454650" cy="495300"/>
            <a:chOff x="5899150" y="1894319"/>
            <a:chExt cx="5454650" cy="4953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37C9A2C-88D8-45AC-B6BF-624085A6BA20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685E9D-E3C7-457C-A68E-7646347AED83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SW-UART Rx Device Driver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8CDB8D-A01C-47CC-A15E-B1F8298F0948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2BA04-A58E-4297-B03C-C6EAB014BA1B}"/>
              </a:ext>
            </a:extLst>
          </p:cNvPr>
          <p:cNvGrpSpPr/>
          <p:nvPr/>
        </p:nvGrpSpPr>
        <p:grpSpPr>
          <a:xfrm>
            <a:off x="6297613" y="4009534"/>
            <a:ext cx="5359549" cy="495300"/>
            <a:chOff x="5899150" y="1894319"/>
            <a:chExt cx="5359549" cy="49530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567865F-DF2C-447E-B74F-5437CBB1C26B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2EBAA4-E00F-49F7-8A0B-A9E89E4C1891}"/>
                </a:ext>
              </a:extLst>
            </p:cNvPr>
            <p:cNvSpPr txBox="1"/>
            <p:nvPr/>
          </p:nvSpPr>
          <p:spPr>
            <a:xfrm>
              <a:off x="6553200" y="1941914"/>
              <a:ext cx="470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PC to BBB Program (HW UART in WSL)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54A659-5E75-41C9-8C85-AB3F9683920B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CF9B364-4BCE-4ABF-8F3A-1829AF4134E8}"/>
              </a:ext>
            </a:extLst>
          </p:cNvPr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76D90E80-3C3F-4E25-955E-68FC0ADD8138}"/>
              </a:ext>
            </a:extLst>
          </p:cNvPr>
          <p:cNvSpPr/>
          <p:nvPr/>
        </p:nvSpPr>
        <p:spPr>
          <a:xfrm>
            <a:off x="-17462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17065-47D1-4599-B7F0-24E6F95346C6}"/>
              </a:ext>
            </a:extLst>
          </p:cNvPr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56CC0D6-B0BC-460D-B090-32D35A494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3" y="173734"/>
            <a:ext cx="725403" cy="22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97" y="141810"/>
            <a:ext cx="1295403" cy="289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89FBE6-403E-4A1E-BFEA-E482C05AAE1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F454-CD1C-3180-9E0E-68DD6227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A9A376-0AF5-3DB2-7274-5443A9D7619B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PC to BBB Program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7301F-C0D9-AC79-BD12-D09E828E35E2}"/>
              </a:ext>
            </a:extLst>
          </p:cNvPr>
          <p:cNvSpPr txBox="1"/>
          <p:nvPr/>
        </p:nvSpPr>
        <p:spPr>
          <a:xfrm>
            <a:off x="8561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WSL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UART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직렬 장치 인식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27CAAC-46CC-E07B-1E86-8FB160C8DBC7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2519524-225C-7C99-DC6C-DA204A499EED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D7F96-8D86-724E-F4E5-2B0E1A5A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2" y="5112319"/>
            <a:ext cx="6565628" cy="54713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906C8D6-DDDB-77E9-A0EF-7FA22688A0A8}"/>
              </a:ext>
            </a:extLst>
          </p:cNvPr>
          <p:cNvSpPr/>
          <p:nvPr/>
        </p:nvSpPr>
        <p:spPr>
          <a:xfrm>
            <a:off x="5532407" y="2613305"/>
            <a:ext cx="1656272" cy="68053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8E669-27FE-CF39-E839-E9DCCD4F8CCA}"/>
              </a:ext>
            </a:extLst>
          </p:cNvPr>
          <p:cNvSpPr txBox="1"/>
          <p:nvPr/>
        </p:nvSpPr>
        <p:spPr>
          <a:xfrm>
            <a:off x="7381933" y="2784293"/>
            <a:ext cx="28835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ttyUSB0</a:t>
            </a:r>
            <a:r>
              <a:rPr lang="ko-KR" altLang="en-US" sz="1600" dirty="0"/>
              <a:t>에 시리얼 장치 맵핑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F0F94-5FF6-1706-4141-5BD1666E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9" y="1843085"/>
            <a:ext cx="4853344" cy="248399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3A6032D-760F-4B23-2E54-DFF61EFC3AB2}"/>
              </a:ext>
            </a:extLst>
          </p:cNvPr>
          <p:cNvSpPr/>
          <p:nvPr/>
        </p:nvSpPr>
        <p:spPr>
          <a:xfrm>
            <a:off x="8319565" y="3355583"/>
            <a:ext cx="868392" cy="15240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4684-F2F4-8306-091B-259957A9ABC1}"/>
              </a:ext>
            </a:extLst>
          </p:cNvPr>
          <p:cNvSpPr txBox="1"/>
          <p:nvPr/>
        </p:nvSpPr>
        <p:spPr>
          <a:xfrm>
            <a:off x="7108763" y="5731587"/>
            <a:ext cx="28835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WSL</a:t>
            </a:r>
            <a:r>
              <a:rPr lang="ko-KR" altLang="en-US" sz="1600" dirty="0"/>
              <a:t>에서 </a:t>
            </a:r>
            <a:r>
              <a:rPr lang="en-US" altLang="ko-KR" sz="1600" dirty="0"/>
              <a:t>USB </a:t>
            </a:r>
            <a:r>
              <a:rPr lang="ko-KR" altLang="en-US" sz="1600" dirty="0"/>
              <a:t>사용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077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2FE6-FEE4-5393-894F-39AC19B0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915DD0-3F21-3DA6-071D-98E129FAC622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PC to BBB Program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E1798-1E7F-4BF2-ED6E-802ED5A5919F}"/>
              </a:ext>
            </a:extLst>
          </p:cNvPr>
          <p:cNvSpPr txBox="1"/>
          <p:nvPr/>
        </p:nvSpPr>
        <p:spPr>
          <a:xfrm>
            <a:off x="8561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PC_to_BBB.c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init_uart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45B64A-97C3-A30E-0F57-F15D883AAFC9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A509DC6-8758-30E8-6268-CC9FE8D94CBD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CDE0AE-0459-D498-A52B-59C730F7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5" y="1412829"/>
            <a:ext cx="2065770" cy="2593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649A4-E955-CAA2-7617-33F0DD838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5" y="1724983"/>
            <a:ext cx="4705454" cy="49376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A65CE-1F94-F15D-0252-64B9723438C0}"/>
              </a:ext>
            </a:extLst>
          </p:cNvPr>
          <p:cNvSpPr/>
          <p:nvPr/>
        </p:nvSpPr>
        <p:spPr>
          <a:xfrm>
            <a:off x="619149" y="2887091"/>
            <a:ext cx="3067206" cy="3219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1DEBC2-76DC-BCC2-6465-E10ED560EE4C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686355" y="2277173"/>
            <a:ext cx="2329132" cy="77088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20A0B8-F119-CF66-6D30-86D0F107FFA0}"/>
              </a:ext>
            </a:extLst>
          </p:cNvPr>
          <p:cNvSpPr txBox="1"/>
          <p:nvPr/>
        </p:nvSpPr>
        <p:spPr>
          <a:xfrm>
            <a:off x="6015487" y="1984785"/>
            <a:ext cx="578544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 err="1"/>
              <a:t>Termios</a:t>
            </a:r>
            <a:r>
              <a:rPr lang="ko-KR" altLang="en-US" sz="1600" dirty="0"/>
              <a:t>는 </a:t>
            </a:r>
            <a:r>
              <a:rPr lang="en-US" altLang="ko-KR" sz="1600" dirty="0"/>
              <a:t>UART </a:t>
            </a:r>
            <a:r>
              <a:rPr lang="ko-KR" altLang="en-US" sz="1600" dirty="0"/>
              <a:t>통신 설정을 담는 구조체</a:t>
            </a:r>
            <a:r>
              <a:rPr lang="en-US" altLang="ko-KR" sz="1600" dirty="0"/>
              <a:t>: </a:t>
            </a:r>
            <a:r>
              <a:rPr lang="ko-KR" altLang="en-US" sz="1600" dirty="0"/>
              <a:t>통신 속도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비트</a:t>
            </a:r>
            <a:r>
              <a:rPr lang="en-US" altLang="ko-KR" sz="1600" dirty="0"/>
              <a:t>, </a:t>
            </a:r>
            <a:r>
              <a:rPr lang="ko-KR" altLang="en-US" sz="1600" dirty="0"/>
              <a:t>패리티</a:t>
            </a:r>
            <a:r>
              <a:rPr lang="en-US" altLang="ko-KR" sz="1600" dirty="0"/>
              <a:t>, </a:t>
            </a:r>
            <a:r>
              <a:rPr lang="ko-KR" altLang="en-US" sz="1600" dirty="0"/>
              <a:t>정지 비트 등의 설정 포함</a:t>
            </a:r>
            <a:endParaRPr lang="en-US" altLang="ko-KR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976CB5-531E-FACB-680D-46C73B4B351D}"/>
              </a:ext>
            </a:extLst>
          </p:cNvPr>
          <p:cNvSpPr/>
          <p:nvPr/>
        </p:nvSpPr>
        <p:spPr>
          <a:xfrm>
            <a:off x="619149" y="3278847"/>
            <a:ext cx="1997530" cy="505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FFC246-B18A-739E-97BC-81A9254AAEBE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616679" y="3531484"/>
            <a:ext cx="3479321" cy="8746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0D7A81-F075-5EB6-A3AC-D79839CF6898}"/>
              </a:ext>
            </a:extLst>
          </p:cNvPr>
          <p:cNvSpPr txBox="1"/>
          <p:nvPr/>
        </p:nvSpPr>
        <p:spPr>
          <a:xfrm>
            <a:off x="6096000" y="3449671"/>
            <a:ext cx="578544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BAUD_RATE</a:t>
            </a:r>
            <a:r>
              <a:rPr lang="ko-KR" altLang="en-US" sz="1600" dirty="0"/>
              <a:t>에 따른 데이터 송</a:t>
            </a:r>
            <a:r>
              <a:rPr lang="en-US" altLang="ko-KR" sz="1600" dirty="0"/>
              <a:t>/</a:t>
            </a:r>
            <a:r>
              <a:rPr lang="ko-KR" altLang="en-US" sz="1600" dirty="0"/>
              <a:t>수신 속도 결정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84866-B3C5-056D-DDA0-5F1F84956080}"/>
              </a:ext>
            </a:extLst>
          </p:cNvPr>
          <p:cNvSpPr/>
          <p:nvPr/>
        </p:nvSpPr>
        <p:spPr>
          <a:xfrm>
            <a:off x="642153" y="3865169"/>
            <a:ext cx="3205228" cy="94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C978BF-651A-46CC-0EF1-8B293ACD6647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3847381" y="4336479"/>
            <a:ext cx="2248619" cy="77428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6F4A58-CA3A-5F6B-C97F-CE037A86A2EE}"/>
              </a:ext>
            </a:extLst>
          </p:cNvPr>
          <p:cNvSpPr txBox="1"/>
          <p:nvPr/>
        </p:nvSpPr>
        <p:spPr>
          <a:xfrm>
            <a:off x="6096000" y="4695261"/>
            <a:ext cx="578544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UART</a:t>
            </a:r>
            <a:r>
              <a:rPr lang="ko-KR" altLang="en-US" sz="1600" dirty="0"/>
              <a:t> 프로토콜 설정 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비트</a:t>
            </a:r>
            <a:r>
              <a:rPr lang="en-US" altLang="ko-KR" sz="1600" dirty="0"/>
              <a:t>, </a:t>
            </a:r>
            <a:r>
              <a:rPr lang="ko-KR" altLang="en-US" sz="1600" dirty="0"/>
              <a:t>패리티 비트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스탑</a:t>
            </a:r>
            <a:r>
              <a:rPr lang="ko-KR" altLang="en-US" sz="1600" dirty="0"/>
              <a:t> 비트</a:t>
            </a:r>
            <a:r>
              <a:rPr lang="en-US" altLang="ko-KR" sz="1600" dirty="0"/>
              <a:t>), </a:t>
            </a:r>
          </a:p>
          <a:p>
            <a:r>
              <a:rPr lang="en-US" altLang="ko-KR" sz="1600" dirty="0"/>
              <a:t>CLOCAL : </a:t>
            </a:r>
            <a:r>
              <a:rPr lang="ko-KR" altLang="en-US" sz="1600" dirty="0"/>
              <a:t>터미널과 연결되지 않은 상태에서 통신 가능하도록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943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CD95-0F16-64AA-0451-9FE36E1AA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2396F4-FE3C-FCEA-F137-06A5E4F9E054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PC to BBB Program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97526-CA77-8980-A17B-B8447EEC6531}"/>
              </a:ext>
            </a:extLst>
          </p:cNvPr>
          <p:cNvSpPr txBox="1"/>
          <p:nvPr/>
        </p:nvSpPr>
        <p:spPr>
          <a:xfrm>
            <a:off x="8561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PC_to_BBB.c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hw_uart_PC_to_BBB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함수와 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일부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D18E311-0F63-B218-C279-EC01CB0C7F72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64D03D1-1B6E-B665-F704-DB8145119004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6BED6-A6C6-BC52-E1E5-A110D500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64" y="2512725"/>
            <a:ext cx="4079120" cy="183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9E5BE-315F-97BB-EE62-9A486C1BFF7A}"/>
              </a:ext>
            </a:extLst>
          </p:cNvPr>
          <p:cNvSpPr txBox="1"/>
          <p:nvPr/>
        </p:nvSpPr>
        <p:spPr>
          <a:xfrm>
            <a:off x="241540" y="4693312"/>
            <a:ext cx="490555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UART </a:t>
            </a:r>
            <a:r>
              <a:rPr lang="ko-KR" altLang="en-US" sz="1600" dirty="0"/>
              <a:t>어댑터를 통해 데이터를 송신하는 함수</a:t>
            </a:r>
            <a:r>
              <a:rPr lang="en-US" altLang="ko-KR" sz="16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98A812-5CF4-B79A-0CC3-A75D4628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05" y="1637916"/>
            <a:ext cx="4009844" cy="3950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675E14-2B09-E362-01AF-B4081DAA76BA}"/>
              </a:ext>
            </a:extLst>
          </p:cNvPr>
          <p:cNvSpPr txBox="1"/>
          <p:nvPr/>
        </p:nvSpPr>
        <p:spPr>
          <a:xfrm>
            <a:off x="6096000" y="5725836"/>
            <a:ext cx="490555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초기 메시지를 송신하고 사용자의 입력을 받아 이를 </a:t>
            </a:r>
            <a:r>
              <a:rPr lang="en-US" altLang="ko-KR" sz="1600" dirty="0" err="1"/>
              <a:t>uart</a:t>
            </a:r>
            <a:r>
              <a:rPr lang="en-US" altLang="ko-KR" sz="1600" dirty="0"/>
              <a:t> </a:t>
            </a:r>
            <a:r>
              <a:rPr lang="ko-KR" altLang="en-US" sz="1600" dirty="0"/>
              <a:t>어댑터를 통해 </a:t>
            </a:r>
            <a:r>
              <a:rPr lang="en-US" altLang="ko-KR" sz="1600" dirty="0"/>
              <a:t>BBB</a:t>
            </a:r>
            <a:r>
              <a:rPr lang="ko-KR" altLang="en-US" sz="1600" dirty="0"/>
              <a:t>로 전달한다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00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8229B-CCC2-60EE-0A2B-DD5A591A6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D5622-05D8-2A82-1F99-35166FA030C3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PC to BBB Program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234BA-F8C6-5176-2642-058C3A6B4C80}"/>
              </a:ext>
            </a:extLst>
          </p:cNvPr>
          <p:cNvSpPr txBox="1"/>
          <p:nvPr/>
        </p:nvSpPr>
        <p:spPr>
          <a:xfrm>
            <a:off x="856145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4CC8CF-E488-A3F7-EF3D-ADA879ADE32F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9C5948A-72A9-B676-1234-78F596333253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SW_UART_RX_DD">
            <a:hlinkClick r:id="" action="ppaction://media"/>
            <a:extLst>
              <a:ext uri="{FF2B5EF4-FFF2-40B4-BE49-F238E27FC236}">
                <a16:creationId xmlns:a16="http://schemas.microsoft.com/office/drawing/2014/main" id="{B4734CFE-B343-297B-4148-B8BEE8647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19" y="2341367"/>
            <a:ext cx="11590294" cy="24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992E-21B6-AA6A-2EF7-B3FBA00B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33D68C-C8B3-1584-670A-F4182AA8B635}"/>
              </a:ext>
            </a:extLst>
          </p:cNvPr>
          <p:cNvSpPr txBox="1"/>
          <p:nvPr/>
        </p:nvSpPr>
        <p:spPr>
          <a:xfrm>
            <a:off x="2185358" y="374448"/>
            <a:ext cx="75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2FBD9A-94EE-85B5-3B6E-9C9A251D090C}"/>
              </a:ext>
            </a:extLst>
          </p:cNvPr>
          <p:cNvCxnSpPr/>
          <p:nvPr/>
        </p:nvCxnSpPr>
        <p:spPr>
          <a:xfrm>
            <a:off x="3165761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959A683-BC99-3346-3287-68A57C37C65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EBC78-9006-1864-B37B-6558688C840D}"/>
              </a:ext>
            </a:extLst>
          </p:cNvPr>
          <p:cNvSpPr txBox="1"/>
          <p:nvPr/>
        </p:nvSpPr>
        <p:spPr>
          <a:xfrm>
            <a:off x="2119820" y="2156105"/>
            <a:ext cx="7978837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Interrupt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https://www.kernel.org/doc/html/v4.12/core-api/genericirq.html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https://johnjarrer.tistory.com/81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Hrtimer</a:t>
            </a:r>
            <a:r>
              <a:rPr lang="en-US" altLang="ko-KR" sz="16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3"/>
              </a:rPr>
              <a:t>https://embetronicx.com/tutorials/linux/device-drivers/using-high-resolution-timer-in-linux-device-driver/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https://julrams.tistory.com/4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Usbipd</a:t>
            </a:r>
            <a:r>
              <a:rPr lang="en-US" altLang="ko-KR" sz="16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https://learn.microsoft.com/ko-kr/windows/wsl/connect-usb</a:t>
            </a:r>
          </a:p>
        </p:txBody>
      </p:sp>
    </p:spTree>
    <p:extLst>
      <p:ext uri="{BB962C8B-B14F-4D97-AF65-F5344CB8AC3E}">
        <p14:creationId xmlns:p14="http://schemas.microsoft.com/office/powerpoint/2010/main" val="109422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E3886-7BE7-7915-1A60-A0B34FD1FEAF}"/>
              </a:ext>
            </a:extLst>
          </p:cNvPr>
          <p:cNvSpPr txBox="1"/>
          <p:nvPr/>
        </p:nvSpPr>
        <p:spPr>
          <a:xfrm>
            <a:off x="1920815" y="2905780"/>
            <a:ext cx="7548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4400" b="1" dirty="0">
                <a:solidFill>
                  <a:schemeClr val="tx1"/>
                </a:solidFill>
                <a:highlight>
                  <a:srgbClr val="F8F8F8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highlight>
                  <a:srgbClr val="F8F8F8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4400" b="1" dirty="0">
              <a:solidFill>
                <a:schemeClr val="tx1"/>
              </a:solidFill>
              <a:highlight>
                <a:srgbClr val="F8F8F8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2886974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2886974" y="1016605"/>
            <a:ext cx="55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 Chart</a:t>
            </a:r>
            <a:endParaRPr lang="ko-KR" altLang="en-US" sz="16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97654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95998-9FC4-2D68-EF89-E308A6BD9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14" y="1185882"/>
            <a:ext cx="3626036" cy="5207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83B12-311D-10FF-B52A-23E8E70278F4}"/>
              </a:ext>
            </a:extLst>
          </p:cNvPr>
          <p:cNvSpPr txBox="1"/>
          <p:nvPr/>
        </p:nvSpPr>
        <p:spPr>
          <a:xfrm>
            <a:off x="586596" y="1926222"/>
            <a:ext cx="5001404" cy="346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유저 프로그램에서 디바이스 파일 열기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sw_uart_transmit_data</a:t>
            </a:r>
            <a:r>
              <a:rPr lang="en-US" altLang="ko-KR" dirty="0"/>
              <a:t>() </a:t>
            </a:r>
            <a:r>
              <a:rPr lang="ko-KR" altLang="en-US" dirty="0"/>
              <a:t>함수 내에서 </a:t>
            </a:r>
            <a:r>
              <a:rPr lang="en-US" altLang="ko-KR" dirty="0"/>
              <a:t>write()</a:t>
            </a:r>
            <a:r>
              <a:rPr lang="ko-KR" altLang="en-US" dirty="0"/>
              <a:t>를 통해 디바이스 드라이버에 접근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함수에서 </a:t>
            </a:r>
            <a:r>
              <a:rPr lang="en-US" altLang="ko-KR" dirty="0" err="1"/>
              <a:t>uart</a:t>
            </a:r>
            <a:r>
              <a:rPr lang="en-US" altLang="ko-KR" dirty="0"/>
              <a:t> </a:t>
            </a:r>
            <a:r>
              <a:rPr lang="ko-KR" altLang="en-US" dirty="0"/>
              <a:t>프로토콜에 따른 데이터 디코딩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FCB4-CAAB-7476-03F2-BB2EA9C0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6699FA-4805-5F29-FC25-E216C8766D0C}"/>
              </a:ext>
            </a:extLst>
          </p:cNvPr>
          <p:cNvSpPr txBox="1"/>
          <p:nvPr/>
        </p:nvSpPr>
        <p:spPr>
          <a:xfrm>
            <a:off x="296194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3DAF9-AF0F-7B6A-291D-87CFCDD8C0FE}"/>
              </a:ext>
            </a:extLst>
          </p:cNvPr>
          <p:cNvSpPr txBox="1"/>
          <p:nvPr/>
        </p:nvSpPr>
        <p:spPr>
          <a:xfrm>
            <a:off x="1143693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SW_UART_TX_DD.c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start_module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5C12D4-CF88-143E-D638-159D4D3C1BF2}"/>
              </a:ext>
            </a:extLst>
          </p:cNvPr>
          <p:cNvCxnSpPr/>
          <p:nvPr/>
        </p:nvCxnSpPr>
        <p:spPr>
          <a:xfrm>
            <a:off x="300673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BA465F6-7DC0-D6BF-58E6-492F5477921C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F8C89-9992-4F17-FBFD-7CC4C652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9" y="2779016"/>
            <a:ext cx="5390731" cy="1453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03379-93B8-6EBF-1CD0-873B5203406F}"/>
              </a:ext>
            </a:extLst>
          </p:cNvPr>
          <p:cNvSpPr txBox="1"/>
          <p:nvPr/>
        </p:nvSpPr>
        <p:spPr>
          <a:xfrm>
            <a:off x="6390496" y="2158072"/>
            <a:ext cx="5001404" cy="29472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GPIO1_12(44)</a:t>
            </a:r>
            <a:r>
              <a:rPr lang="ko-KR" altLang="en-US" dirty="0"/>
              <a:t>를 </a:t>
            </a:r>
            <a:r>
              <a:rPr lang="en-US" altLang="ko-KR" dirty="0"/>
              <a:t>TX</a:t>
            </a:r>
            <a:r>
              <a:rPr lang="ko-KR" altLang="en-US" dirty="0"/>
              <a:t>핀으로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TX </a:t>
            </a:r>
            <a:r>
              <a:rPr lang="ko-KR" altLang="en-US" dirty="0"/>
              <a:t>핀을 통해 데이터를 내보내기 위해 </a:t>
            </a:r>
            <a:r>
              <a:rPr lang="ko-KR" altLang="en-US" dirty="0" err="1"/>
              <a:t>출력핀으로</a:t>
            </a:r>
            <a:r>
              <a:rPr lang="ko-KR" altLang="en-US" dirty="0"/>
              <a:t> 설정하고</a:t>
            </a:r>
            <a:r>
              <a:rPr lang="en-US" altLang="ko-KR" dirty="0"/>
              <a:t>, HIGH</a:t>
            </a:r>
            <a:r>
              <a:rPr lang="ko-KR" altLang="en-US" dirty="0"/>
              <a:t> 상태로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비트 간 지속 시간을 </a:t>
            </a:r>
            <a:r>
              <a:rPr lang="en-US" altLang="ko-KR" dirty="0" err="1"/>
              <a:t>hrtimer</a:t>
            </a:r>
            <a:r>
              <a:rPr lang="ko-KR" altLang="en-US" dirty="0"/>
              <a:t>로 사용하기 위해 </a:t>
            </a: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/>
              <a:t>초기화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78B1A-6934-5590-3B63-2E89906A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15602D-CD34-80DE-365C-B5A17D56E7BA}"/>
              </a:ext>
            </a:extLst>
          </p:cNvPr>
          <p:cNvSpPr txBox="1"/>
          <p:nvPr/>
        </p:nvSpPr>
        <p:spPr>
          <a:xfrm>
            <a:off x="3174521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71411-A652-9DD5-EACD-73520D15DF66}"/>
              </a:ext>
            </a:extLst>
          </p:cNvPr>
          <p:cNvSpPr txBox="1"/>
          <p:nvPr/>
        </p:nvSpPr>
        <p:spPr>
          <a:xfrm>
            <a:off x="1212704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SW_UART_TX_DD.c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gpio_write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CD1633-EF0C-1CAE-A089-7C0BF4BF9D6D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8E73EF8-655C-34B3-98EB-BEEBC3195123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FD709-D36D-F3AA-C60C-FBAA36BF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" y="2110070"/>
            <a:ext cx="6260303" cy="3203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730F5-20E5-521B-85AE-CD07B4BE2B3B}"/>
              </a:ext>
            </a:extLst>
          </p:cNvPr>
          <p:cNvSpPr txBox="1"/>
          <p:nvPr/>
        </p:nvSpPr>
        <p:spPr>
          <a:xfrm>
            <a:off x="6452797" y="1824955"/>
            <a:ext cx="5209157" cy="39748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유저 프로그램에서 데이터를 송출하기 위해 디바이스 드라이버의 </a:t>
            </a:r>
            <a:r>
              <a:rPr lang="en-US" altLang="ko-KR" dirty="0" err="1"/>
              <a:t>gpio_write</a:t>
            </a:r>
            <a:r>
              <a:rPr lang="en-US" altLang="ko-KR" dirty="0"/>
              <a:t>() </a:t>
            </a:r>
            <a:r>
              <a:rPr lang="ko-KR" altLang="en-US" dirty="0"/>
              <a:t>함수에 접근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Hrtimer_start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hrtimer</a:t>
            </a:r>
            <a:r>
              <a:rPr lang="en-US" altLang="ko-KR" dirty="0"/>
              <a:t> </a:t>
            </a:r>
            <a:r>
              <a:rPr lang="ko-KR" altLang="en-US" dirty="0"/>
              <a:t>시작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tx_timer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타이머 구조체로</a:t>
            </a:r>
            <a:r>
              <a:rPr lang="en-US" altLang="ko-KR" sz="1400" dirty="0"/>
              <a:t>, </a:t>
            </a:r>
            <a:r>
              <a:rPr lang="ko-KR" altLang="en-US" sz="1400" dirty="0"/>
              <a:t>타이머 만료 시 실행할 콜백함수 정보 저장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Ns_to_ktime</a:t>
            </a:r>
            <a:r>
              <a:rPr lang="en-US" altLang="ko-KR" sz="1400" dirty="0"/>
              <a:t>(BIT_DELAY_NS): 9600 baud-rate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나노초</a:t>
            </a:r>
            <a:r>
              <a:rPr lang="ko-KR" altLang="en-US" sz="1400" dirty="0"/>
              <a:t> 단위로 타이머가 동작하도록 설정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HRTIMER_MODE_REL : </a:t>
            </a:r>
            <a:r>
              <a:rPr lang="ko-KR" altLang="en-US" sz="1400" dirty="0"/>
              <a:t>현재 시점으로부터 </a:t>
            </a:r>
            <a:r>
              <a:rPr lang="en-US" altLang="ko-KR" sz="1400" dirty="0"/>
              <a:t>BIT_DELAY_NS</a:t>
            </a:r>
            <a:r>
              <a:rPr lang="ko-KR" altLang="en-US" sz="1400" dirty="0"/>
              <a:t>만큼 시간 지나면 타이머 만료</a:t>
            </a:r>
            <a:r>
              <a:rPr lang="en-US" altLang="ko-KR" sz="1400" dirty="0">
                <a:sym typeface="Wingdings" panose="05000000000000000000" pitchFamily="2" charset="2"/>
              </a:rPr>
              <a:t>-&gt;</a:t>
            </a:r>
            <a:r>
              <a:rPr lang="ko-KR" altLang="en-US" sz="1400" dirty="0">
                <a:sym typeface="Wingdings" panose="05000000000000000000" pitchFamily="2" charset="2"/>
              </a:rPr>
              <a:t>콜백함수 실행</a:t>
            </a: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D17E0A-64E9-6858-1C30-03F00CB91B2A}"/>
              </a:ext>
            </a:extLst>
          </p:cNvPr>
          <p:cNvSpPr/>
          <p:nvPr/>
        </p:nvSpPr>
        <p:spPr>
          <a:xfrm>
            <a:off x="266885" y="3678694"/>
            <a:ext cx="5081491" cy="41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20BEA-FC52-70E6-92CF-7219E3446AA1}"/>
              </a:ext>
            </a:extLst>
          </p:cNvPr>
          <p:cNvSpPr/>
          <p:nvPr/>
        </p:nvSpPr>
        <p:spPr>
          <a:xfrm>
            <a:off x="266885" y="4204905"/>
            <a:ext cx="1975984" cy="604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4B41D8-56B0-6EB0-0F63-4A30548113A2}"/>
              </a:ext>
            </a:extLst>
          </p:cNvPr>
          <p:cNvCxnSpPr>
            <a:cxnSpLocks/>
          </p:cNvCxnSpPr>
          <p:nvPr/>
        </p:nvCxnSpPr>
        <p:spPr>
          <a:xfrm flipV="1">
            <a:off x="1535502" y="3008639"/>
            <a:ext cx="1150189" cy="9066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EFC3C2-4B65-9D39-0DA5-B3D83615DF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42869" y="4507273"/>
            <a:ext cx="805131" cy="105390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6BAFA9-0AE4-81DF-D88E-7226EFEDBFA6}"/>
              </a:ext>
            </a:extLst>
          </p:cNvPr>
          <p:cNvSpPr txBox="1"/>
          <p:nvPr/>
        </p:nvSpPr>
        <p:spPr>
          <a:xfrm>
            <a:off x="1582707" y="5582714"/>
            <a:ext cx="5209157" cy="69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콜백</a:t>
            </a:r>
            <a:r>
              <a:rPr lang="ko-KR" altLang="en-US" sz="1400" dirty="0"/>
              <a:t> 함수 실행동안 </a:t>
            </a:r>
            <a:r>
              <a:rPr lang="en-US" altLang="ko-KR" sz="1400" dirty="0"/>
              <a:t>write </a:t>
            </a:r>
            <a:r>
              <a:rPr lang="ko-KR" altLang="en-US" sz="1400" dirty="0"/>
              <a:t>못하도록 대기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Cpu</a:t>
            </a:r>
            <a:r>
              <a:rPr lang="ko-KR" altLang="en-US" sz="1400" dirty="0"/>
              <a:t>가 쉬는 동안 </a:t>
            </a:r>
            <a:r>
              <a:rPr lang="en-US" altLang="ko-KR" sz="1400" dirty="0" err="1"/>
              <a:t>hrtimer</a:t>
            </a:r>
            <a:r>
              <a:rPr lang="ko-KR" altLang="en-US" sz="1400" dirty="0"/>
              <a:t> 콜백함수는 작동 가능하다</a:t>
            </a:r>
            <a:r>
              <a:rPr lang="en-US" altLang="ko-KR" sz="1400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2F771-FB24-8143-133A-D2FB0A1C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6" y="1621691"/>
            <a:ext cx="3562283" cy="4303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498A78-5B30-B695-71AE-D68E34497E2E}"/>
              </a:ext>
            </a:extLst>
          </p:cNvPr>
          <p:cNvSpPr/>
          <p:nvPr/>
        </p:nvSpPr>
        <p:spPr>
          <a:xfrm>
            <a:off x="266885" y="3008639"/>
            <a:ext cx="1268617" cy="165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0E1DBB-73FE-6AC7-78B1-AF5243AFD05F}"/>
              </a:ext>
            </a:extLst>
          </p:cNvPr>
          <p:cNvSpPr txBox="1"/>
          <p:nvPr/>
        </p:nvSpPr>
        <p:spPr>
          <a:xfrm>
            <a:off x="2582771" y="2772797"/>
            <a:ext cx="5209157" cy="373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타이머 </a:t>
            </a:r>
            <a:r>
              <a:rPr lang="ko-KR" altLang="en-US" sz="1400" dirty="0" err="1">
                <a:solidFill>
                  <a:schemeClr val="bg1"/>
                </a:solidFill>
              </a:rPr>
              <a:t>콜백</a:t>
            </a:r>
            <a:r>
              <a:rPr lang="ko-KR" altLang="en-US" sz="1400" dirty="0">
                <a:solidFill>
                  <a:schemeClr val="bg1"/>
                </a:solidFill>
              </a:rPr>
              <a:t> 함수에서 </a:t>
            </a:r>
            <a:r>
              <a:rPr lang="en-US" altLang="ko-KR" sz="1400" dirty="0" err="1">
                <a:solidFill>
                  <a:schemeClr val="bg1"/>
                </a:solidFill>
              </a:rPr>
              <a:t>tx_byte</a:t>
            </a:r>
            <a:r>
              <a:rPr lang="ko-KR" altLang="en-US" sz="1400" dirty="0">
                <a:solidFill>
                  <a:schemeClr val="bg1"/>
                </a:solidFill>
              </a:rPr>
              <a:t>를 읽을 것이다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67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CFD52-4BF6-ACF8-8950-B2720963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EE673F-C9B7-71F3-63B4-1CAD10EB1336}"/>
              </a:ext>
            </a:extLst>
          </p:cNvPr>
          <p:cNvSpPr txBox="1"/>
          <p:nvPr/>
        </p:nvSpPr>
        <p:spPr>
          <a:xfrm>
            <a:off x="2883566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909CA-F250-EAC6-4DF2-4C83FC4305F2}"/>
              </a:ext>
            </a:extLst>
          </p:cNvPr>
          <p:cNvSpPr txBox="1"/>
          <p:nvPr/>
        </p:nvSpPr>
        <p:spPr>
          <a:xfrm>
            <a:off x="876966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Hrtimer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이유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B400097-C5B3-81A0-4CAB-DCA8B230A7F9}"/>
              </a:ext>
            </a:extLst>
          </p:cNvPr>
          <p:cNvCxnSpPr/>
          <p:nvPr/>
        </p:nvCxnSpPr>
        <p:spPr>
          <a:xfrm>
            <a:off x="2980636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8D4FD51-570A-890D-F627-F2B55E24CD17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B6D34-CA47-A8E1-6491-1B2AF92F183C}"/>
              </a:ext>
            </a:extLst>
          </p:cNvPr>
          <p:cNvSpPr txBox="1"/>
          <p:nvPr/>
        </p:nvSpPr>
        <p:spPr>
          <a:xfrm>
            <a:off x="278987" y="1839776"/>
            <a:ext cx="6110311" cy="3778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Hrtimer</a:t>
            </a:r>
            <a:r>
              <a:rPr lang="en-US" altLang="ko-KR" dirty="0"/>
              <a:t> : </a:t>
            </a:r>
            <a:r>
              <a:rPr lang="ko-KR" altLang="en-US" dirty="0"/>
              <a:t>리눅스 커널에서 제공하는 고해상도 타이머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정밀한 타이밍을 맞추기에 좋다</a:t>
            </a:r>
            <a:r>
              <a:rPr lang="en-US" altLang="ko-KR" dirty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나노초</a:t>
            </a:r>
            <a:r>
              <a:rPr lang="ko-KR" altLang="en-US" dirty="0"/>
              <a:t> 단위로 작동 </a:t>
            </a:r>
            <a:r>
              <a:rPr lang="en-US" altLang="ko-KR" dirty="0"/>
              <a:t>: </a:t>
            </a:r>
            <a:r>
              <a:rPr lang="en-US" altLang="ko-KR" dirty="0" err="1"/>
              <a:t>uart</a:t>
            </a:r>
            <a:r>
              <a:rPr lang="ko-KR" altLang="en-US" dirty="0"/>
              <a:t> 송수신에서 두 장치간 통신 속도를 맞추기에 좋다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udelay</a:t>
            </a:r>
            <a:r>
              <a:rPr lang="en-US" altLang="ko-KR" dirty="0"/>
              <a:t>() : CPU</a:t>
            </a:r>
            <a:r>
              <a:rPr lang="ko-KR" altLang="en-US" dirty="0"/>
              <a:t>를 멈춤으로써 딜레이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정밀도가 떨어진다</a:t>
            </a:r>
            <a:r>
              <a:rPr lang="en-US" altLang="ko-KR" dirty="0"/>
              <a:t>. (</a:t>
            </a:r>
            <a:r>
              <a:rPr lang="ko-KR" altLang="en-US" dirty="0" err="1"/>
              <a:t>마이크로초</a:t>
            </a:r>
            <a:r>
              <a:rPr lang="ko-KR" altLang="en-US" dirty="0"/>
              <a:t> 단위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Busy-wait </a:t>
            </a:r>
            <a:r>
              <a:rPr lang="ko-KR" altLang="en-US" dirty="0"/>
              <a:t>방식으로 정확도가 떨어진다</a:t>
            </a:r>
            <a:r>
              <a:rPr lang="en-US" altLang="ko-KR" dirty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비동기식 방식에서 송수신 오류 발생 가능성 높다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59063-3FA7-B7EE-AD66-D0C138E7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89" y="3047436"/>
            <a:ext cx="4803694" cy="763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3CD53A-92C2-C806-D172-2C9AE3B1853D}"/>
              </a:ext>
            </a:extLst>
          </p:cNvPr>
          <p:cNvSpPr txBox="1"/>
          <p:nvPr/>
        </p:nvSpPr>
        <p:spPr>
          <a:xfrm>
            <a:off x="7020771" y="3857407"/>
            <a:ext cx="3893322" cy="373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비트간 지속 시간을 </a:t>
            </a:r>
            <a:r>
              <a:rPr lang="en-US" altLang="ko-KR" sz="1400" dirty="0" err="1"/>
              <a:t>udelay</a:t>
            </a:r>
            <a:r>
              <a:rPr lang="ko-KR" altLang="en-US" sz="1400" dirty="0"/>
              <a:t>를 사용했을 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075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10A0C-2FF8-7BC2-AACC-38A12D64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A909F2-16CB-60DA-05E9-DC45981342E1}"/>
              </a:ext>
            </a:extLst>
          </p:cNvPr>
          <p:cNvSpPr txBox="1"/>
          <p:nvPr/>
        </p:nvSpPr>
        <p:spPr>
          <a:xfrm>
            <a:off x="3168769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97809-C0E8-8ACB-345C-F73320DB5A1E}"/>
              </a:ext>
            </a:extLst>
          </p:cNvPr>
          <p:cNvSpPr txBox="1"/>
          <p:nvPr/>
        </p:nvSpPr>
        <p:spPr>
          <a:xfrm>
            <a:off x="1112202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SW_UART_TX_DD.c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tx_timer_callback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519AE5-C7AA-E0F4-B5F7-5A5977B1662D}"/>
              </a:ext>
            </a:extLst>
          </p:cNvPr>
          <p:cNvCxnSpPr/>
          <p:nvPr/>
        </p:nvCxnSpPr>
        <p:spPr>
          <a:xfrm>
            <a:off x="3118802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26D466-7672-A49D-FC76-8076ACE34DDD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CFE35-505F-673C-8414-1FC8D42B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8" y="1594238"/>
            <a:ext cx="5962449" cy="4306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200C3B-826B-B7BB-C254-BEE195A7C148}"/>
              </a:ext>
            </a:extLst>
          </p:cNvPr>
          <p:cNvSpPr txBox="1"/>
          <p:nvPr/>
        </p:nvSpPr>
        <p:spPr>
          <a:xfrm>
            <a:off x="6081689" y="2318633"/>
            <a:ext cx="6110311" cy="253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Hrtimer</a:t>
            </a:r>
            <a:r>
              <a:rPr lang="ko-KR" altLang="en-US" dirty="0"/>
              <a:t>가 실행되고 타이머가 만료될 때마다 실행되는 함수이다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송신할 문자</a:t>
            </a:r>
            <a:r>
              <a:rPr lang="en-US" altLang="ko-KR" dirty="0"/>
              <a:t>(</a:t>
            </a:r>
            <a:r>
              <a:rPr lang="en-US" altLang="ko-KR" dirty="0" err="1"/>
              <a:t>tx_byte</a:t>
            </a:r>
            <a:r>
              <a:rPr lang="en-US" altLang="ko-KR" dirty="0"/>
              <a:t>)</a:t>
            </a:r>
            <a:r>
              <a:rPr lang="ko-KR" altLang="en-US" dirty="0"/>
              <a:t>의 아스키코드를 읽고 </a:t>
            </a:r>
            <a:r>
              <a:rPr lang="en-US" altLang="ko-KR" dirty="0" err="1"/>
              <a:t>gpio</a:t>
            </a:r>
            <a:r>
              <a:rPr lang="en-US" altLang="ko-KR" dirty="0"/>
              <a:t> </a:t>
            </a:r>
            <a:r>
              <a:rPr lang="ko-KR" altLang="en-US" dirty="0"/>
              <a:t>핀의 상태를 변화시킨다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HRTIMER_NORESTART : </a:t>
            </a:r>
            <a:r>
              <a:rPr lang="ko-KR" altLang="en-US" dirty="0" err="1"/>
              <a:t>스탑</a:t>
            </a:r>
            <a:r>
              <a:rPr lang="ko-KR" altLang="en-US" dirty="0"/>
              <a:t> 비트를 내보내고 타이머를 </a:t>
            </a:r>
            <a:r>
              <a:rPr lang="ko-KR" altLang="en-US" dirty="0" err="1"/>
              <a:t>비활성화시킨다</a:t>
            </a:r>
            <a:r>
              <a:rPr lang="en-US" altLang="ko-KR" dirty="0"/>
              <a:t>.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9B81B-EA8C-A074-5BFE-290AE1CD26EA}"/>
              </a:ext>
            </a:extLst>
          </p:cNvPr>
          <p:cNvSpPr/>
          <p:nvPr/>
        </p:nvSpPr>
        <p:spPr>
          <a:xfrm>
            <a:off x="514175" y="5221192"/>
            <a:ext cx="4650172" cy="451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F4495B-3594-3C43-ABA1-A0780BECAFE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164347" y="5446784"/>
            <a:ext cx="1536673" cy="46946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3C9A31-7B08-C0E3-6DB7-158BA3024CFA}"/>
              </a:ext>
            </a:extLst>
          </p:cNvPr>
          <p:cNvSpPr txBox="1"/>
          <p:nvPr/>
        </p:nvSpPr>
        <p:spPr>
          <a:xfrm>
            <a:off x="6701020" y="5485366"/>
            <a:ext cx="48716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시간 </a:t>
            </a:r>
            <a:r>
              <a:rPr lang="en-US" altLang="ko-KR" sz="1600" dirty="0"/>
              <a:t>T</a:t>
            </a:r>
            <a:r>
              <a:rPr lang="ko-KR" altLang="en-US" sz="1600" dirty="0"/>
              <a:t>에서 </a:t>
            </a:r>
            <a:r>
              <a:rPr lang="en-US" altLang="ko-KR" sz="1600" dirty="0"/>
              <a:t>BIT_DELAY_NS </a:t>
            </a:r>
            <a:r>
              <a:rPr lang="ko-KR" altLang="en-US" sz="1600" dirty="0" err="1"/>
              <a:t>나노초만큼</a:t>
            </a:r>
            <a:r>
              <a:rPr lang="ko-KR" altLang="en-US" sz="1600" dirty="0"/>
              <a:t> 목표 시간 조정 </a:t>
            </a:r>
            <a:r>
              <a:rPr lang="en-US" altLang="ko-KR" sz="1600" dirty="0"/>
              <a:t>+ </a:t>
            </a:r>
          </a:p>
          <a:p>
            <a:r>
              <a:rPr lang="ko-KR" altLang="en-US" sz="1600" dirty="0"/>
              <a:t>만료된 타이머가 다시 흐르도록 설정</a:t>
            </a:r>
          </a:p>
        </p:txBody>
      </p:sp>
    </p:spTree>
    <p:extLst>
      <p:ext uri="{BB962C8B-B14F-4D97-AF65-F5344CB8AC3E}">
        <p14:creationId xmlns:p14="http://schemas.microsoft.com/office/powerpoint/2010/main" val="29440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F0241-3D1E-AF64-D4FB-EE2FAAFE4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ADB3B-4DE9-5B81-5EC3-6D027F57F744}"/>
              </a:ext>
            </a:extLst>
          </p:cNvPr>
          <p:cNvSpPr txBox="1"/>
          <p:nvPr/>
        </p:nvSpPr>
        <p:spPr>
          <a:xfrm>
            <a:off x="3168769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B9F9A-34F3-80D5-D99E-A43B909E99CF}"/>
              </a:ext>
            </a:extLst>
          </p:cNvPr>
          <p:cNvSpPr txBox="1"/>
          <p:nvPr/>
        </p:nvSpPr>
        <p:spPr>
          <a:xfrm>
            <a:off x="1112202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Hrtimer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E88AC4-BDAA-963B-1619-D5C447200C5F}"/>
              </a:ext>
            </a:extLst>
          </p:cNvPr>
          <p:cNvCxnSpPr/>
          <p:nvPr/>
        </p:nvCxnSpPr>
        <p:spPr>
          <a:xfrm>
            <a:off x="3118802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31B7A10-BB02-270B-8A6B-D3E879158CF7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75A959-DBF9-19A7-69A9-B8BAE7E6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735"/>
            <a:ext cx="12192000" cy="28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2E1-B88D-25C6-49E0-72CA3E6F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A86010-E18C-B6CB-68AE-9976C21E9FAB}"/>
              </a:ext>
            </a:extLst>
          </p:cNvPr>
          <p:cNvSpPr txBox="1"/>
          <p:nvPr/>
        </p:nvSpPr>
        <p:spPr>
          <a:xfrm>
            <a:off x="3007744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SW-UART Tx Device Driver</a:t>
            </a:r>
            <a:endParaRPr lang="ko-KR" altLang="en-US" sz="2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8706D-5D7B-01D1-6FDE-2CF0D9E6CF07}"/>
              </a:ext>
            </a:extLst>
          </p:cNvPr>
          <p:cNvSpPr txBox="1"/>
          <p:nvPr/>
        </p:nvSpPr>
        <p:spPr>
          <a:xfrm>
            <a:off x="930908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Main.c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6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sw_uart_transmit_data</a:t>
            </a:r>
            <a:r>
              <a:rPr lang="en-US" altLang="ko-KR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0AD4DE-4122-032E-B680-39A2B2C455E6}"/>
              </a:ext>
            </a:extLst>
          </p:cNvPr>
          <p:cNvCxnSpPr/>
          <p:nvPr/>
        </p:nvCxnSpPr>
        <p:spPr>
          <a:xfrm>
            <a:off x="3007744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0B32F33-98D2-C2A9-D653-DED93E3765E9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BF575-8439-DCFA-1E90-80ED2CB4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41" y="1483011"/>
            <a:ext cx="4173060" cy="5332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B2DBC9-DA8E-8DA5-977D-9C9EF23F1AE1}"/>
              </a:ext>
            </a:extLst>
          </p:cNvPr>
          <p:cNvSpPr txBox="1"/>
          <p:nvPr/>
        </p:nvSpPr>
        <p:spPr>
          <a:xfrm>
            <a:off x="5023515" y="2644908"/>
            <a:ext cx="6110311" cy="211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Sw_uart_tx</a:t>
            </a:r>
            <a:r>
              <a:rPr lang="ko-KR" altLang="en-US" dirty="0"/>
              <a:t> 디바이스 드라이버를 실행하기 위한 유저 프로그램에서 수행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Gpio_write</a:t>
            </a:r>
            <a:r>
              <a:rPr lang="en-US" altLang="ko-KR" dirty="0"/>
              <a:t>() </a:t>
            </a:r>
            <a:r>
              <a:rPr lang="ko-KR" altLang="en-US" dirty="0"/>
              <a:t>함수에 접근하여 유저 프로그램에서 </a:t>
            </a:r>
            <a:r>
              <a:rPr lang="en-US" altLang="ko-KR" dirty="0"/>
              <a:t>PC</a:t>
            </a:r>
            <a:r>
              <a:rPr lang="ko-KR" altLang="en-US" dirty="0"/>
              <a:t>로 전송할 문자를 송신한다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634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1138</Words>
  <Application>Microsoft Office PowerPoint</Application>
  <PresentationFormat>와이드스크린</PresentationFormat>
  <Paragraphs>166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</vt:lpstr>
      <vt:lpstr>맑은 고딕</vt:lpstr>
      <vt:lpstr>Arial</vt:lpstr>
      <vt:lpstr>Arial Black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YONGJIN CHOI</cp:lastModifiedBy>
  <cp:revision>185</cp:revision>
  <dcterms:created xsi:type="dcterms:W3CDTF">2018-05-29T13:08:36Z</dcterms:created>
  <dcterms:modified xsi:type="dcterms:W3CDTF">2025-08-20T17:53:32Z</dcterms:modified>
</cp:coreProperties>
</file>